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71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03F8-E556-48CF-AB1A-EF6E7D3FE0B6}" type="datetimeFigureOut">
              <a:rPr lang="es-EC" smtClean="0"/>
              <a:t>15/5/2024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75DA-FAB3-4A2F-9736-84B974C3978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171068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03F8-E556-48CF-AB1A-EF6E7D3FE0B6}" type="datetimeFigureOut">
              <a:rPr lang="es-EC" smtClean="0"/>
              <a:t>15/5/2024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75DA-FAB3-4A2F-9736-84B974C3978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539108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03F8-E556-48CF-AB1A-EF6E7D3FE0B6}" type="datetimeFigureOut">
              <a:rPr lang="es-EC" smtClean="0"/>
              <a:t>15/5/2024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75DA-FAB3-4A2F-9736-84B974C3978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5319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03F8-E556-48CF-AB1A-EF6E7D3FE0B6}" type="datetimeFigureOut">
              <a:rPr lang="es-EC" smtClean="0"/>
              <a:t>15/5/2024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75DA-FAB3-4A2F-9736-84B974C3978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672573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03F8-E556-48CF-AB1A-EF6E7D3FE0B6}" type="datetimeFigureOut">
              <a:rPr lang="es-EC" smtClean="0"/>
              <a:t>15/5/2024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75DA-FAB3-4A2F-9736-84B974C3978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846100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03F8-E556-48CF-AB1A-EF6E7D3FE0B6}" type="datetimeFigureOut">
              <a:rPr lang="es-EC" smtClean="0"/>
              <a:t>15/5/2024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75DA-FAB3-4A2F-9736-84B974C3978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679981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03F8-E556-48CF-AB1A-EF6E7D3FE0B6}" type="datetimeFigureOut">
              <a:rPr lang="es-EC" smtClean="0"/>
              <a:t>15/5/2024</a:t>
            </a:fld>
            <a:endParaRPr lang="es-EC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75DA-FAB3-4A2F-9736-84B974C3978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215498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03F8-E556-48CF-AB1A-EF6E7D3FE0B6}" type="datetimeFigureOut">
              <a:rPr lang="es-EC" smtClean="0"/>
              <a:t>15/5/2024</a:t>
            </a:fld>
            <a:endParaRPr lang="es-EC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75DA-FAB3-4A2F-9736-84B974C3978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147927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03F8-E556-48CF-AB1A-EF6E7D3FE0B6}" type="datetimeFigureOut">
              <a:rPr lang="es-EC" smtClean="0"/>
              <a:t>15/5/2024</a:t>
            </a:fld>
            <a:endParaRPr lang="es-EC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75DA-FAB3-4A2F-9736-84B974C3978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021440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03F8-E556-48CF-AB1A-EF6E7D3FE0B6}" type="datetimeFigureOut">
              <a:rPr lang="es-EC" smtClean="0"/>
              <a:t>15/5/2024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75DA-FAB3-4A2F-9736-84B974C3978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53684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803F8-E556-48CF-AB1A-EF6E7D3FE0B6}" type="datetimeFigureOut">
              <a:rPr lang="es-EC" smtClean="0"/>
              <a:t>15/5/2024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875DA-FAB3-4A2F-9736-84B974C3978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79813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803F8-E556-48CF-AB1A-EF6E7D3FE0B6}" type="datetimeFigureOut">
              <a:rPr lang="es-EC" smtClean="0"/>
              <a:t>15/5/2024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875DA-FAB3-4A2F-9736-84B974C39782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297596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4743A5B-C30F-F030-D8E0-FA2F9DC44BE0}"/>
              </a:ext>
            </a:extLst>
          </p:cNvPr>
          <p:cNvSpPr txBox="1"/>
          <p:nvPr/>
        </p:nvSpPr>
        <p:spPr>
          <a:xfrm>
            <a:off x="3182470" y="5646875"/>
            <a:ext cx="3056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Poner aquí el nombre</a:t>
            </a:r>
            <a:endParaRPr lang="es-EC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68DF50A-05E9-0BC5-BFF6-2149C531E7E5}"/>
              </a:ext>
            </a:extLst>
          </p:cNvPr>
          <p:cNvSpPr txBox="1"/>
          <p:nvPr/>
        </p:nvSpPr>
        <p:spPr>
          <a:xfrm>
            <a:off x="6347011" y="5646875"/>
            <a:ext cx="3056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Número de contacto</a:t>
            </a: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7860528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</TotalTime>
  <Words>7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3</cp:revision>
  <dcterms:created xsi:type="dcterms:W3CDTF">2024-05-15T20:15:29Z</dcterms:created>
  <dcterms:modified xsi:type="dcterms:W3CDTF">2024-05-15T20:19:27Z</dcterms:modified>
</cp:coreProperties>
</file>