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7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71068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39108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319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7257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4610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7998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1549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47927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2144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3684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7981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97596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452FC4D-8983-120B-A347-73AE90F46B72}"/>
              </a:ext>
            </a:extLst>
          </p:cNvPr>
          <p:cNvSpPr txBox="1"/>
          <p:nvPr/>
        </p:nvSpPr>
        <p:spPr>
          <a:xfrm>
            <a:off x="2088777" y="5645987"/>
            <a:ext cx="22770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Poner aquí el nombre</a:t>
            </a:r>
            <a:endParaRPr lang="es-EC" sz="14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7E15F01-922B-E246-13FE-C2683A9DAEC4}"/>
              </a:ext>
            </a:extLst>
          </p:cNvPr>
          <p:cNvSpPr txBox="1"/>
          <p:nvPr/>
        </p:nvSpPr>
        <p:spPr>
          <a:xfrm>
            <a:off x="4365812" y="5669288"/>
            <a:ext cx="22770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Poner aquí el nombre</a:t>
            </a:r>
            <a:endParaRPr lang="es-EC" sz="14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33ED41B-D3FE-8836-2CBB-A35CFA9D044E}"/>
              </a:ext>
            </a:extLst>
          </p:cNvPr>
          <p:cNvSpPr txBox="1"/>
          <p:nvPr/>
        </p:nvSpPr>
        <p:spPr>
          <a:xfrm>
            <a:off x="6176683" y="5660323"/>
            <a:ext cx="2277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Correo:</a:t>
            </a:r>
          </a:p>
          <a:p>
            <a:r>
              <a:rPr lang="es-ES" sz="1400" dirty="0" err="1"/>
              <a:t>Movil</a:t>
            </a:r>
            <a:r>
              <a:rPr lang="es-ES" sz="1400" dirty="0"/>
              <a:t>:</a:t>
            </a:r>
            <a:endParaRPr lang="es-EC" sz="1400" dirty="0"/>
          </a:p>
        </p:txBody>
      </p:sp>
    </p:spTree>
    <p:extLst>
      <p:ext uri="{BB962C8B-B14F-4D97-AF65-F5344CB8AC3E}">
        <p14:creationId xmlns:p14="http://schemas.microsoft.com/office/powerpoint/2010/main" val="7860528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12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2</cp:revision>
  <dcterms:created xsi:type="dcterms:W3CDTF">2024-05-15T20:15:29Z</dcterms:created>
  <dcterms:modified xsi:type="dcterms:W3CDTF">2024-05-15T20:21:27Z</dcterms:modified>
</cp:coreProperties>
</file>